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jp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8.jp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0.jpg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1-Selection-process-1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2-Selection-process-2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3-Selection-process-3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4-Selection-process-4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5-Selection-process-5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6-Selection-process-6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7-Selection-process-7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8-Selection-process-8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9-Selection-process-9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0-Selection-process-10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1-Selection-process-11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2-Selection-process-12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3-Selection-process-13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4-Selection-process-14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5-Selection-process-15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6-Selection-process-16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7-Selection-process-17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8-Selection-process-18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9-Selection-process-19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20-Selection-process-20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21-Selection-process-21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